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UD デジタル 教科書体 NP-B" panose="02020700000000000000" pitchFamily="18" charset="-128"/>
      <p:bold r:id="rId3"/>
    </p:embeddedFont>
    <p:embeddedFont>
      <p:font typeface="HGP創英角ｺﾞｼｯｸUB" panose="020B0900000000000000" pitchFamily="50" charset="-128"/>
      <p:regular r:id="rId4"/>
    </p:embeddedFont>
    <p:embeddedFont>
      <p:font typeface="つなぎゴシック" panose="020B0600070205080204" charset="-128"/>
      <p:regular r:id="rId5"/>
    </p:embeddedFont>
    <p:embeddedFont>
      <p:font typeface="HGP創英角ﾎﾟｯﾌﾟ体" panose="040B0A00000000000000" pitchFamily="50" charset="-128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-3220" y="-1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3" Type="http://schemas.openxmlformats.org/officeDocument/2006/relationships/image" Target="../media/image2.svg"/><Relationship Id="rId21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4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13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34798"/>
              </p:ext>
            </p:extLst>
          </p:nvPr>
        </p:nvGraphicFramePr>
        <p:xfrm>
          <a:off x="1102715" y="3731801"/>
          <a:ext cx="5351070" cy="5270250"/>
        </p:xfrm>
        <a:graphic>
          <a:graphicData uri="http://schemas.openxmlformats.org/drawingml/2006/table">
            <a:tbl>
              <a:tblPr/>
              <a:tblGrid>
                <a:gridCol w="1783690"/>
                <a:gridCol w="1783690"/>
                <a:gridCol w="1783690"/>
              </a:tblGrid>
              <a:tr h="1756750"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750"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750"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77"/>
                        </a:lnSpc>
                        <a:defRPr/>
                      </a:pPr>
                      <a:endParaRPr lang="en-US" sz="1100" dirty="0"/>
                    </a:p>
                  </a:txBody>
                  <a:tcPr marL="107294" marR="107294" marT="107294" marB="107294" anchor="ctr">
                    <a:lnL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" name="正方形/長方形 50"/>
          <p:cNvSpPr/>
          <p:nvPr/>
        </p:nvSpPr>
        <p:spPr>
          <a:xfrm>
            <a:off x="1111250" y="5499100"/>
            <a:ext cx="5334000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Freeform 2"/>
          <p:cNvSpPr/>
          <p:nvPr/>
        </p:nvSpPr>
        <p:spPr>
          <a:xfrm>
            <a:off x="2082011" y="2217682"/>
            <a:ext cx="3408147" cy="713592"/>
          </a:xfrm>
          <a:custGeom>
            <a:avLst/>
            <a:gdLst/>
            <a:ahLst/>
            <a:cxnLst/>
            <a:rect l="l" t="t" r="r" b="b"/>
            <a:pathLst>
              <a:path w="3408147" h="713592">
                <a:moveTo>
                  <a:pt x="0" y="0"/>
                </a:moveTo>
                <a:lnTo>
                  <a:pt x="3408146" y="0"/>
                </a:lnTo>
                <a:lnTo>
                  <a:pt x="3408146" y="713592"/>
                </a:lnTo>
                <a:lnTo>
                  <a:pt x="0" y="713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961830" y="8151261"/>
            <a:ext cx="433335" cy="406547"/>
          </a:xfrm>
          <a:custGeom>
            <a:avLst/>
            <a:gdLst/>
            <a:ahLst/>
            <a:cxnLst/>
            <a:rect l="l" t="t" r="r" b="b"/>
            <a:pathLst>
              <a:path w="433335" h="406547">
                <a:moveTo>
                  <a:pt x="0" y="0"/>
                </a:moveTo>
                <a:lnTo>
                  <a:pt x="433335" y="0"/>
                </a:lnTo>
                <a:lnTo>
                  <a:pt x="433335" y="406548"/>
                </a:lnTo>
                <a:lnTo>
                  <a:pt x="0" y="4065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6135">
            <a:off x="6850289" y="3680214"/>
            <a:ext cx="412609" cy="1253785"/>
          </a:xfrm>
          <a:custGeom>
            <a:avLst/>
            <a:gdLst/>
            <a:ahLst/>
            <a:cxnLst/>
            <a:rect l="l" t="t" r="r" b="b"/>
            <a:pathLst>
              <a:path w="412609" h="1253785">
                <a:moveTo>
                  <a:pt x="0" y="0"/>
                </a:moveTo>
                <a:lnTo>
                  <a:pt x="412610" y="0"/>
                </a:lnTo>
                <a:lnTo>
                  <a:pt x="412610" y="1253785"/>
                </a:lnTo>
                <a:lnTo>
                  <a:pt x="0" y="1253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705084" flipH="1">
            <a:off x="382958" y="2555923"/>
            <a:ext cx="746083" cy="960997"/>
          </a:xfrm>
          <a:custGeom>
            <a:avLst/>
            <a:gdLst/>
            <a:ahLst/>
            <a:cxnLst/>
            <a:rect l="l" t="t" r="r" b="b"/>
            <a:pathLst>
              <a:path w="746083" h="960997">
                <a:moveTo>
                  <a:pt x="746084" y="0"/>
                </a:moveTo>
                <a:lnTo>
                  <a:pt x="0" y="0"/>
                </a:lnTo>
                <a:lnTo>
                  <a:pt x="0" y="960998"/>
                </a:lnTo>
                <a:lnTo>
                  <a:pt x="746084" y="960998"/>
                </a:lnTo>
                <a:lnTo>
                  <a:pt x="74608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2337" y="4533557"/>
            <a:ext cx="424914" cy="1145601"/>
          </a:xfrm>
          <a:custGeom>
            <a:avLst/>
            <a:gdLst/>
            <a:ahLst/>
            <a:cxnLst/>
            <a:rect l="l" t="t" r="r" b="b"/>
            <a:pathLst>
              <a:path w="424914" h="1145601">
                <a:moveTo>
                  <a:pt x="0" y="0"/>
                </a:moveTo>
                <a:lnTo>
                  <a:pt x="424914" y="0"/>
                </a:lnTo>
                <a:lnTo>
                  <a:pt x="424914" y="1145601"/>
                </a:lnTo>
                <a:lnTo>
                  <a:pt x="0" y="11456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961830" y="6006814"/>
            <a:ext cx="424914" cy="1145601"/>
          </a:xfrm>
          <a:custGeom>
            <a:avLst/>
            <a:gdLst/>
            <a:ahLst/>
            <a:cxnLst/>
            <a:rect l="l" t="t" r="r" b="b"/>
            <a:pathLst>
              <a:path w="424914" h="1145601">
                <a:moveTo>
                  <a:pt x="0" y="0"/>
                </a:moveTo>
                <a:lnTo>
                  <a:pt x="424914" y="0"/>
                </a:lnTo>
                <a:lnTo>
                  <a:pt x="424914" y="1145601"/>
                </a:lnTo>
                <a:lnTo>
                  <a:pt x="0" y="11456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21176" y="9838511"/>
            <a:ext cx="382663" cy="460536"/>
          </a:xfrm>
          <a:custGeom>
            <a:avLst/>
            <a:gdLst/>
            <a:ahLst/>
            <a:cxnLst/>
            <a:rect l="l" t="t" r="r" b="b"/>
            <a:pathLst>
              <a:path w="382663" h="460536">
                <a:moveTo>
                  <a:pt x="0" y="0"/>
                </a:moveTo>
                <a:lnTo>
                  <a:pt x="382663" y="0"/>
                </a:lnTo>
                <a:lnTo>
                  <a:pt x="382663" y="460535"/>
                </a:lnTo>
                <a:lnTo>
                  <a:pt x="0" y="4605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59044" y="1148228"/>
            <a:ext cx="506927" cy="610087"/>
          </a:xfrm>
          <a:custGeom>
            <a:avLst/>
            <a:gdLst/>
            <a:ahLst/>
            <a:cxnLst/>
            <a:rect l="l" t="t" r="r" b="b"/>
            <a:pathLst>
              <a:path w="506927" h="610087">
                <a:moveTo>
                  <a:pt x="0" y="0"/>
                </a:moveTo>
                <a:lnTo>
                  <a:pt x="506927" y="0"/>
                </a:lnTo>
                <a:lnTo>
                  <a:pt x="506927" y="610087"/>
                </a:lnTo>
                <a:lnTo>
                  <a:pt x="0" y="6100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6515" y="7210868"/>
            <a:ext cx="405058" cy="452809"/>
          </a:xfrm>
          <a:custGeom>
            <a:avLst/>
            <a:gdLst/>
            <a:ahLst/>
            <a:cxnLst/>
            <a:rect l="l" t="t" r="r" b="b"/>
            <a:pathLst>
              <a:path w="405058" h="452809">
                <a:moveTo>
                  <a:pt x="0" y="0"/>
                </a:moveTo>
                <a:lnTo>
                  <a:pt x="405058" y="0"/>
                </a:lnTo>
                <a:lnTo>
                  <a:pt x="405058" y="452808"/>
                </a:lnTo>
                <a:lnTo>
                  <a:pt x="0" y="45280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6630241" y="9838511"/>
            <a:ext cx="405058" cy="452809"/>
          </a:xfrm>
          <a:custGeom>
            <a:avLst/>
            <a:gdLst/>
            <a:ahLst/>
            <a:cxnLst/>
            <a:rect l="l" t="t" r="r" b="b"/>
            <a:pathLst>
              <a:path w="405058" h="452809">
                <a:moveTo>
                  <a:pt x="405058" y="0"/>
                </a:moveTo>
                <a:lnTo>
                  <a:pt x="0" y="0"/>
                </a:lnTo>
                <a:lnTo>
                  <a:pt x="0" y="452808"/>
                </a:lnTo>
                <a:lnTo>
                  <a:pt x="405058" y="452808"/>
                </a:lnTo>
                <a:lnTo>
                  <a:pt x="405058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64736" y="2750672"/>
            <a:ext cx="405058" cy="452809"/>
          </a:xfrm>
          <a:custGeom>
            <a:avLst/>
            <a:gdLst/>
            <a:ahLst/>
            <a:cxnLst/>
            <a:rect l="l" t="t" r="r" b="b"/>
            <a:pathLst>
              <a:path w="405058" h="452809">
                <a:moveTo>
                  <a:pt x="0" y="0"/>
                </a:moveTo>
                <a:lnTo>
                  <a:pt x="405058" y="0"/>
                </a:lnTo>
                <a:lnTo>
                  <a:pt x="405058" y="452809"/>
                </a:lnTo>
                <a:lnTo>
                  <a:pt x="0" y="45280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602858">
            <a:off x="-200600" y="61180"/>
            <a:ext cx="3024000" cy="434356"/>
          </a:xfrm>
          <a:custGeom>
            <a:avLst/>
            <a:gdLst/>
            <a:ahLst/>
            <a:cxnLst/>
            <a:rect l="l" t="t" r="r" b="b"/>
            <a:pathLst>
              <a:path w="3024000" h="434356">
                <a:moveTo>
                  <a:pt x="0" y="0"/>
                </a:moveTo>
                <a:lnTo>
                  <a:pt x="3024000" y="0"/>
                </a:lnTo>
                <a:lnTo>
                  <a:pt x="3024000" y="434357"/>
                </a:lnTo>
                <a:lnTo>
                  <a:pt x="0" y="4343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624687">
            <a:off x="4647969" y="61180"/>
            <a:ext cx="3024000" cy="434356"/>
          </a:xfrm>
          <a:custGeom>
            <a:avLst/>
            <a:gdLst/>
            <a:ahLst/>
            <a:cxnLst/>
            <a:rect l="l" t="t" r="r" b="b"/>
            <a:pathLst>
              <a:path w="3024000" h="434356">
                <a:moveTo>
                  <a:pt x="0" y="0"/>
                </a:moveTo>
                <a:lnTo>
                  <a:pt x="3024000" y="0"/>
                </a:lnTo>
                <a:lnTo>
                  <a:pt x="3024000" y="434357"/>
                </a:lnTo>
                <a:lnTo>
                  <a:pt x="0" y="4343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941927" y="6413500"/>
            <a:ext cx="5688314" cy="0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0" name="Freeform 20"/>
          <p:cNvSpPr/>
          <p:nvPr/>
        </p:nvSpPr>
        <p:spPr>
          <a:xfrm>
            <a:off x="1505194" y="4356100"/>
            <a:ext cx="969432" cy="964144"/>
          </a:xfrm>
          <a:custGeom>
            <a:avLst/>
            <a:gdLst/>
            <a:ahLst/>
            <a:cxnLst/>
            <a:rect l="l" t="t" r="r" b="b"/>
            <a:pathLst>
              <a:path w="969432" h="964144">
                <a:moveTo>
                  <a:pt x="0" y="0"/>
                </a:moveTo>
                <a:lnTo>
                  <a:pt x="969431" y="0"/>
                </a:lnTo>
                <a:lnTo>
                  <a:pt x="969431" y="964144"/>
                </a:lnTo>
                <a:lnTo>
                  <a:pt x="0" y="9641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942892" y="7773756"/>
            <a:ext cx="997427" cy="275786"/>
          </a:xfrm>
          <a:custGeom>
            <a:avLst/>
            <a:gdLst/>
            <a:ahLst/>
            <a:cxnLst/>
            <a:rect l="l" t="t" r="r" b="b"/>
            <a:pathLst>
              <a:path w="997427" h="275786">
                <a:moveTo>
                  <a:pt x="0" y="0"/>
                </a:moveTo>
                <a:lnTo>
                  <a:pt x="997427" y="0"/>
                </a:lnTo>
                <a:lnTo>
                  <a:pt x="997427" y="275786"/>
                </a:lnTo>
                <a:lnTo>
                  <a:pt x="0" y="27578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17823" t="-59336" r="-59940" b="-271087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944318" y="8220992"/>
            <a:ext cx="996002" cy="267084"/>
          </a:xfrm>
          <a:custGeom>
            <a:avLst/>
            <a:gdLst/>
            <a:ahLst/>
            <a:cxnLst/>
            <a:rect l="l" t="t" r="r" b="b"/>
            <a:pathLst>
              <a:path w="996002" h="267084">
                <a:moveTo>
                  <a:pt x="0" y="0"/>
                </a:moveTo>
                <a:lnTo>
                  <a:pt x="996001" y="0"/>
                </a:lnTo>
                <a:lnTo>
                  <a:pt x="996001" y="267084"/>
                </a:lnTo>
                <a:lnTo>
                  <a:pt x="0" y="26708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11819" t="-249638" r="-60221" b="-79886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065927" y="7581773"/>
            <a:ext cx="490180" cy="494010"/>
          </a:xfrm>
          <a:custGeom>
            <a:avLst/>
            <a:gdLst/>
            <a:ahLst/>
            <a:cxnLst/>
            <a:rect l="l" t="t" r="r" b="b"/>
            <a:pathLst>
              <a:path w="490180" h="494010">
                <a:moveTo>
                  <a:pt x="0" y="0"/>
                </a:moveTo>
                <a:lnTo>
                  <a:pt x="490180" y="0"/>
                </a:lnTo>
                <a:lnTo>
                  <a:pt x="490180" y="494009"/>
                </a:lnTo>
                <a:lnTo>
                  <a:pt x="0" y="49400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304221" t="-21203" r="-22074" b="-161986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065927" y="8151261"/>
            <a:ext cx="500998" cy="504436"/>
          </a:xfrm>
          <a:custGeom>
            <a:avLst/>
            <a:gdLst/>
            <a:ahLst/>
            <a:cxnLst/>
            <a:rect l="l" t="t" r="r" b="b"/>
            <a:pathLst>
              <a:path w="500998" h="504436">
                <a:moveTo>
                  <a:pt x="0" y="0"/>
                </a:moveTo>
                <a:lnTo>
                  <a:pt x="500998" y="0"/>
                </a:lnTo>
                <a:lnTo>
                  <a:pt x="500998" y="504436"/>
                </a:lnTo>
                <a:lnTo>
                  <a:pt x="0" y="50443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93065" t="-140995" r="-18338" b="-32558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3048130" y="8536050"/>
            <a:ext cx="393475" cy="403072"/>
          </a:xfrm>
          <a:custGeom>
            <a:avLst/>
            <a:gdLst/>
            <a:ahLst/>
            <a:cxnLst/>
            <a:rect l="l" t="t" r="r" b="b"/>
            <a:pathLst>
              <a:path w="393475" h="403072">
                <a:moveTo>
                  <a:pt x="0" y="0"/>
                </a:moveTo>
                <a:lnTo>
                  <a:pt x="393475" y="0"/>
                </a:lnTo>
                <a:lnTo>
                  <a:pt x="393475" y="403072"/>
                </a:lnTo>
                <a:lnTo>
                  <a:pt x="0" y="40307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t="-2349" r="-3658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864948" y="1097145"/>
            <a:ext cx="3830104" cy="1022957"/>
          </a:xfrm>
          <a:custGeom>
            <a:avLst/>
            <a:gdLst/>
            <a:ahLst/>
            <a:cxnLst/>
            <a:rect l="l" t="t" r="r" b="b"/>
            <a:pathLst>
              <a:path w="3830104" h="1022957">
                <a:moveTo>
                  <a:pt x="0" y="0"/>
                </a:moveTo>
                <a:lnTo>
                  <a:pt x="3830104" y="0"/>
                </a:lnTo>
                <a:lnTo>
                  <a:pt x="3830104" y="1022957"/>
                </a:lnTo>
                <a:lnTo>
                  <a:pt x="0" y="102295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2447564" y="9036552"/>
            <a:ext cx="2677040" cy="447769"/>
            <a:chOff x="0" y="0"/>
            <a:chExt cx="3569386" cy="5970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7026" cy="597026"/>
            </a:xfrm>
            <a:custGeom>
              <a:avLst/>
              <a:gdLst/>
              <a:ahLst/>
              <a:cxnLst/>
              <a:rect l="l" t="t" r="r" b="b"/>
              <a:pathLst>
                <a:path w="597026" h="597026">
                  <a:moveTo>
                    <a:pt x="0" y="0"/>
                  </a:moveTo>
                  <a:lnTo>
                    <a:pt x="597026" y="0"/>
                  </a:lnTo>
                  <a:lnTo>
                    <a:pt x="597026" y="597026"/>
                  </a:lnTo>
                  <a:lnTo>
                    <a:pt x="0" y="597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597027" y="69883"/>
              <a:ext cx="2972359" cy="434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0"/>
                </a:lnSpc>
              </a:pPr>
              <a:r>
                <a:rPr lang="en-US" sz="928" spc="-35" dirty="0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「</a:t>
              </a:r>
              <a:r>
                <a:rPr lang="en-US" sz="928" spc="-35" dirty="0" err="1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bReader</a:t>
              </a:r>
              <a:r>
                <a:rPr lang="en-US" sz="928" spc="-35" dirty="0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 </a:t>
              </a:r>
              <a:r>
                <a:rPr lang="en-US" sz="928" spc="-35" dirty="0" err="1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Cloud」アプリで</a:t>
              </a:r>
              <a:endParaRPr lang="en-US" sz="928" spc="-35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endParaRPr>
            </a:p>
            <a:p>
              <a:pPr algn="l">
                <a:lnSpc>
                  <a:spcPts val="1300"/>
                </a:lnSpc>
              </a:pPr>
              <a:r>
                <a:rPr lang="en-US" sz="928" spc="-35" dirty="0" err="1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KinoDenの電子書籍を読む方法はコチラ</a:t>
              </a:r>
              <a:r>
                <a:rPr lang="en-US" sz="928" spc="-35" dirty="0">
                  <a:solidFill>
                    <a:srgbClr val="000000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  <a:cs typeface="つなぎゴシック"/>
                  <a:sym typeface="つなぎゴシック"/>
                </a:rPr>
                <a:t>！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-321489" y="8450774"/>
            <a:ext cx="983062" cy="697080"/>
          </a:xfrm>
          <a:custGeom>
            <a:avLst/>
            <a:gdLst/>
            <a:ahLst/>
            <a:cxnLst/>
            <a:rect l="l" t="t" r="r" b="b"/>
            <a:pathLst>
              <a:path w="983062" h="697080">
                <a:moveTo>
                  <a:pt x="0" y="0"/>
                </a:moveTo>
                <a:lnTo>
                  <a:pt x="983062" y="0"/>
                </a:lnTo>
                <a:lnTo>
                  <a:pt x="983062" y="697080"/>
                </a:lnTo>
                <a:lnTo>
                  <a:pt x="0" y="69708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624688" y="3048683"/>
            <a:ext cx="632279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1558" spc="130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すべてのマスが埋まったら、図書館カウンターへ</a:t>
            </a:r>
            <a:r>
              <a:rPr lang="en-US" sz="1558" spc="130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！</a:t>
            </a:r>
          </a:p>
          <a:p>
            <a:pPr algn="ctr">
              <a:lnSpc>
                <a:spcPts val="2181"/>
              </a:lnSpc>
            </a:pPr>
            <a:r>
              <a:rPr lang="en-US" sz="1558" spc="130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景品を差し上げます</a:t>
            </a:r>
            <a:r>
              <a:rPr lang="en-US" sz="1558" spc="130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♪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206113" y="656700"/>
            <a:ext cx="314777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2"/>
              </a:lnSpc>
            </a:pPr>
            <a:r>
              <a:rPr lang="en-US" sz="1730" spc="51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電子書籍を使ってみよう</a:t>
            </a:r>
            <a:endParaRPr lang="en-US" sz="1730" spc="5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つなぎゴシック"/>
              <a:sym typeface="つなぎゴシック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686063" y="2362881"/>
            <a:ext cx="2200041" cy="36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dist">
              <a:lnSpc>
                <a:spcPts val="3318"/>
              </a:lnSpc>
              <a:spcBef>
                <a:spcPct val="0"/>
              </a:spcBef>
            </a:pPr>
            <a:r>
              <a:rPr lang="en-US" sz="2370" spc="66" dirty="0" err="1">
                <a:solidFill>
                  <a:srgbClr val="FFFF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つなぎゴシック"/>
                <a:sym typeface="つなぎゴシック"/>
              </a:rPr>
              <a:t>スタンプラリ</a:t>
            </a:r>
            <a:r>
              <a:rPr lang="en-US" sz="2370" spc="66" dirty="0">
                <a:solidFill>
                  <a:srgbClr val="FFFF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つなぎゴシック"/>
                <a:sym typeface="つなぎゴシック"/>
              </a:rPr>
              <a:t>ー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21650" y="3879225"/>
            <a:ext cx="127291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3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START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53455" y="7344023"/>
            <a:ext cx="127291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-61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04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149629" y="3877350"/>
            <a:ext cx="127291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-61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141795" y="7333781"/>
            <a:ext cx="127291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-61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05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982485" y="3865900"/>
            <a:ext cx="1272910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-61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92630" y="7344023"/>
            <a:ext cx="1652620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628" spc="300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GOAL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21649" y="5741949"/>
            <a:ext cx="1272910" cy="39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まずは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アクセスしてみよう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3149629" y="5679158"/>
            <a:ext cx="12729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どんな書籍が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読めるのか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書き出してみよう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001535" y="5741948"/>
            <a:ext cx="127291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検索して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書籍を探そう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321650" y="6696668"/>
            <a:ext cx="127291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実際に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書籍を読んでみよう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3168650" y="6579614"/>
            <a:ext cx="12729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アプリを使って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より便利に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電子書籍を使おう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4982485" y="6552569"/>
            <a:ext cx="1272910" cy="60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電子書籍を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使ってみた</a:t>
            </a:r>
            <a:endParaRPr lang="en-US" sz="1128" spc="-42" dirty="0">
              <a:solidFill>
                <a:srgbClr val="FFFFFF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580"/>
              </a:lnSpc>
            </a:pPr>
            <a:r>
              <a:rPr lang="en-US" sz="1128" spc="-42" dirty="0" err="1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感想を一言</a:t>
            </a:r>
            <a:r>
              <a:rPr lang="en-US" sz="1128" spc="-42" dirty="0">
                <a:solidFill>
                  <a:srgbClr val="FFFFFF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！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59330" y="5106357"/>
            <a:ext cx="175732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28" spc="-31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実際に検索して見つけた</a:t>
            </a:r>
            <a:endParaRPr lang="en-US" sz="828" spc="-3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160"/>
              </a:lnSpc>
            </a:pPr>
            <a:r>
              <a:rPr lang="en-US" sz="828" spc="-31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書籍の名前を書いてください</a:t>
            </a:r>
            <a:endParaRPr lang="en-US" sz="828" spc="-3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115060" y="8637478"/>
            <a:ext cx="1757320" cy="299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0"/>
              </a:lnSpc>
            </a:pPr>
            <a:r>
              <a:rPr lang="en-US" sz="828" spc="-31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実際に読んでみた書籍の</a:t>
            </a:r>
            <a:endParaRPr lang="en-US" sz="828" spc="-3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  <a:p>
            <a:pPr algn="ctr">
              <a:lnSpc>
                <a:spcPts val="1160"/>
              </a:lnSpc>
            </a:pPr>
            <a:r>
              <a:rPr lang="en-US" sz="828" spc="-31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やさしさゴシック"/>
                <a:sym typeface="やさしさゴシック"/>
              </a:rPr>
              <a:t>名前を書いてください</a:t>
            </a:r>
            <a:endParaRPr lang="en-US" sz="828" spc="-3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やさしさゴシック"/>
              <a:sym typeface="やさしさゴシック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282173" y="9984453"/>
            <a:ext cx="299565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 spc="156" dirty="0">
                <a:solidFill>
                  <a:srgbClr val="0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つなぎゴシック"/>
                <a:sym typeface="つなぎゴシック"/>
              </a:rPr>
              <a:t>●●図書館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02449" y="8710166"/>
            <a:ext cx="1272910" cy="21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700" spc="-35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「</a:t>
            </a:r>
            <a:r>
              <a:rPr lang="en-US" sz="700" spc="-35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bReader</a:t>
            </a:r>
            <a:r>
              <a:rPr lang="en-US" sz="700" spc="-35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 Cloud」</a:t>
            </a:r>
          </a:p>
          <a:p>
            <a:pPr algn="ctr"/>
            <a:r>
              <a:rPr lang="en-US" sz="700" spc="-35" dirty="0" err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つなぎゴシック"/>
                <a:sym typeface="つなぎゴシック"/>
              </a:rPr>
              <a:t>というアプリです</a:t>
            </a:r>
            <a:endParaRPr lang="en-US" sz="700" spc="-35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つなぎゴシック"/>
              <a:sym typeface="つなぎゴシック"/>
            </a:endParaRPr>
          </a:p>
        </p:txBody>
      </p:sp>
      <p:sp>
        <p:nvSpPr>
          <p:cNvPr id="50" name="Freeform 50"/>
          <p:cNvSpPr/>
          <p:nvPr/>
        </p:nvSpPr>
        <p:spPr>
          <a:xfrm flipH="1">
            <a:off x="6073532" y="1260083"/>
            <a:ext cx="983062" cy="697080"/>
          </a:xfrm>
          <a:custGeom>
            <a:avLst/>
            <a:gdLst/>
            <a:ahLst/>
            <a:cxnLst/>
            <a:rect l="l" t="t" r="r" b="b"/>
            <a:pathLst>
              <a:path w="983062" h="697080">
                <a:moveTo>
                  <a:pt x="983062" y="0"/>
                </a:moveTo>
                <a:lnTo>
                  <a:pt x="0" y="0"/>
                </a:lnTo>
                <a:lnTo>
                  <a:pt x="0" y="697080"/>
                </a:lnTo>
                <a:lnTo>
                  <a:pt x="983062" y="697080"/>
                </a:lnTo>
                <a:lnTo>
                  <a:pt x="983062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19"/>
          <p:cNvSpPr/>
          <p:nvPr/>
        </p:nvSpPr>
        <p:spPr>
          <a:xfrm>
            <a:off x="2889251" y="5499100"/>
            <a:ext cx="0" cy="849275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3" name="AutoShape 19"/>
          <p:cNvSpPr/>
          <p:nvPr/>
        </p:nvSpPr>
        <p:spPr>
          <a:xfrm>
            <a:off x="2889251" y="6471963"/>
            <a:ext cx="0" cy="779738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4" name="AutoShape 19"/>
          <p:cNvSpPr/>
          <p:nvPr/>
        </p:nvSpPr>
        <p:spPr>
          <a:xfrm>
            <a:off x="4692650" y="5499099"/>
            <a:ext cx="0" cy="849275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55" name="AutoShape 19"/>
          <p:cNvSpPr/>
          <p:nvPr/>
        </p:nvSpPr>
        <p:spPr>
          <a:xfrm>
            <a:off x="4692650" y="6454899"/>
            <a:ext cx="0" cy="849275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49</Words>
  <Application>Microsoft Office PowerPoint</Application>
  <PresentationFormat>ユーザー設定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Arial</vt:lpstr>
      <vt:lpstr>ＭＳ Ｐゴシック</vt:lpstr>
      <vt:lpstr>やさしさゴシック</vt:lpstr>
      <vt:lpstr>UD デジタル 教科書体 NP-B</vt:lpstr>
      <vt:lpstr>HGP創英角ｺﾞｼｯｸUB</vt:lpstr>
      <vt:lpstr>つなぎゴシック</vt:lpstr>
      <vt:lpstr>HGP創英角ﾎﾟｯﾌﾟ体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KinoDenスタンプラリー</dc:title>
  <cp:lastModifiedBy>Windows User</cp:lastModifiedBy>
  <cp:revision>4</cp:revision>
  <dcterms:created xsi:type="dcterms:W3CDTF">2006-08-16T00:00:00Z</dcterms:created>
  <dcterms:modified xsi:type="dcterms:W3CDTF">2024-09-20T02:54:09Z</dcterms:modified>
  <dc:identifier>DAGRFJCvTeg</dc:identifier>
</cp:coreProperties>
</file>